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67" r:id="rId6"/>
    <p:sldId id="268" r:id="rId7"/>
    <p:sldId id="269" r:id="rId8"/>
    <p:sldId id="270" r:id="rId9"/>
    <p:sldId id="261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64" r:id="rId19"/>
    <p:sldId id="265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66" r:id="rId28"/>
    <p:sldId id="288" r:id="rId29"/>
    <p:sldId id="289" r:id="rId30"/>
    <p:sldId id="291" r:id="rId31"/>
    <p:sldId id="293" r:id="rId32"/>
    <p:sldId id="295" r:id="rId33"/>
    <p:sldId id="297" r:id="rId34"/>
    <p:sldId id="299" r:id="rId35"/>
    <p:sldId id="301" r:id="rId36"/>
    <p:sldId id="303" r:id="rId37"/>
    <p:sldId id="305" r:id="rId38"/>
    <p:sldId id="306" r:id="rId39"/>
    <p:sldId id="307" r:id="rId40"/>
    <p:sldId id="308" r:id="rId41"/>
    <p:sldId id="312" r:id="rId42"/>
    <p:sldId id="311" r:id="rId43"/>
    <p:sldId id="313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66CC"/>
    <a:srgbClr val="FF66FF"/>
    <a:srgbClr val="0066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A8398-8222-441B-B85D-215808A47247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E3C67-D04C-4368-81E3-4E34A84CBD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0C0DD-F815-41C7-ADA6-6D07FE2382E8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BBCD0-8A76-4D24-BA88-BCA1E1E29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E2CD7-6BAE-463E-B0A8-7A3402F48EFD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3FA75-4AEA-4A97-BF20-68A79B162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64FA5-FAA5-4DB9-B674-646D4102BCB5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97C26-8F0E-4469-8A00-126D65870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CC8E1-FF20-4319-9BAC-91ABCE57E5A1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F2BD-6D70-4E8A-93CB-7EAD35F54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7C406-2DD4-4818-B7A5-310A37CC2D86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B6A9A-207E-4D9C-A00D-CD41BFA62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5AAFF-E3E7-4DD8-A0E6-43A498818999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9AC41-FFB9-4060-9E18-9BCC54C01C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944FB-3BEC-4813-AA4F-F9C361013FEE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860C0-7C7B-4B19-8975-D13C54301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931FB-A39B-4647-BF82-D389D00EE093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6C0F-6140-449D-86EB-4D75899FEE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29C8-11DF-449B-A862-D288E3B1FA27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D9780-A298-469A-A10C-BA738D54F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31BEE-62A8-4A71-B210-7FA92D338A51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D11EE-E30F-459D-997E-4977A044AD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412C23-9FD6-490F-A408-3552EEB2B6F0}" type="datetimeFigureOut">
              <a:rPr lang="ru-RU"/>
              <a:pPr>
                <a:defRPr/>
              </a:pPr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8EF34A-04BD-482D-B5FC-975BB9453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1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28.xml"/><Relationship Id="rId5" Type="http://schemas.openxmlformats.org/officeDocument/2006/relationships/slide" Target="slide37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Fizkultminutka_-_Hlopaj_Topaj.mp3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4"/>
          <p:cNvSpPr>
            <a:spLocks noGrp="1"/>
          </p:cNvSpPr>
          <p:nvPr>
            <p:ph type="ctrTitle"/>
          </p:nvPr>
        </p:nvSpPr>
        <p:spPr>
          <a:xfrm>
            <a:off x="714375" y="1214422"/>
            <a:ext cx="7772400" cy="2428892"/>
          </a:xfrm>
        </p:spPr>
        <p:txBody>
          <a:bodyPr/>
          <a:lstStyle/>
          <a:p>
            <a:r>
              <a:rPr lang="ru-RU" b="1" dirty="0" smtClean="0">
                <a:latin typeface="+mn-lt"/>
              </a:rPr>
              <a:t>ЭОР к ООД «Развитие </a:t>
            </a:r>
            <a:r>
              <a:rPr lang="ru-RU" b="1" dirty="0" smtClean="0">
                <a:latin typeface="+mn-lt"/>
              </a:rPr>
              <a:t>мышления посредством дидактических игр и </a:t>
            </a:r>
            <a:r>
              <a:rPr lang="ru-RU" b="1" dirty="0" smtClean="0">
                <a:latin typeface="+mn-lt"/>
              </a:rPr>
              <a:t>упражнений»</a:t>
            </a:r>
            <a:endParaRPr lang="ru-RU" b="1" dirty="0" smtClean="0">
              <a:latin typeface="+mn-lt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57313" y="3786190"/>
            <a:ext cx="6400800" cy="164307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Подготовила</a:t>
            </a:r>
            <a:r>
              <a:rPr lang="ru-RU" sz="2000" dirty="0" smtClean="0"/>
              <a:t>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Педагог-психолог МДОУ «ЦРР-ДС №12 г.Шебекино»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Соловьева Елена Васильевна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9" descr="http://clipart-library.com/image_gallery/n13238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maxpixel.freegreatpicture.com/static/photo/2x/Plant-Tree-Nature-20278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928688"/>
            <a:ext cx="20002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dutsadok.com.ua/clipart/priroda/Berezki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0" y="928688"/>
            <a:ext cx="270510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detsad-60.ru/sites/default/files/field/image/0_928a0_fc64a26c_ori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25" y="3286125"/>
            <a:ext cx="1743075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ds03.infourok.ru/uploads/ex/081d/000426cc-dca818ae/hello_html_4ce31e8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25" y="3714750"/>
            <a:ext cx="2071688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ердце 14">
            <a:hlinkClick r:id="rId8" action="ppaction://hlinksldjump"/>
          </p:cNvPr>
          <p:cNvSpPr/>
          <p:nvPr/>
        </p:nvSpPr>
        <p:spPr>
          <a:xfrm>
            <a:off x="4286250" y="6000750"/>
            <a:ext cx="744538" cy="744538"/>
          </a:xfrm>
          <a:prstGeom prst="hear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9" descr="http://clipart-library.com/image_gallery/n13238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ердце 3">
            <a:hlinkClick r:id="rId4" action="ppaction://hlinksldjump"/>
          </p:cNvPr>
          <p:cNvSpPr/>
          <p:nvPr/>
        </p:nvSpPr>
        <p:spPr>
          <a:xfrm>
            <a:off x="4071938" y="6000750"/>
            <a:ext cx="744537" cy="744538"/>
          </a:xfrm>
          <a:prstGeom prst="hear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4" descr="https://img-fotki.yandex.ru/get/9256/47407354.c89/0_12bea6_62c803fd_ori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1071563"/>
            <a:ext cx="178593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hddfhm.com/images/clipart-and-willow-tree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13" y="2857500"/>
            <a:ext cx="1963737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playcast.ru/uploads/2015/09/08/1499376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92122">
            <a:off x="5143500" y="1000125"/>
            <a:ext cx="135731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playcast.ru/uploads/2015/08/08/1461879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50" y="2786063"/>
            <a:ext cx="1749425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9" descr="http://clipart-library.com/image_gallery/n13238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ердце 3">
            <a:hlinkClick r:id="rId4" action="ppaction://hlinksldjump"/>
          </p:cNvPr>
          <p:cNvSpPr/>
          <p:nvPr/>
        </p:nvSpPr>
        <p:spPr>
          <a:xfrm>
            <a:off x="4071938" y="6000750"/>
            <a:ext cx="744537" cy="744538"/>
          </a:xfrm>
          <a:prstGeom prst="hear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4" descr="http://www.clipartbest.com/cliparts/nTB/MKo/nTBMKoyE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1000125"/>
            <a:ext cx="16891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doc4web.ru/uploads/files/19/18940/hello_html_199a471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75" y="3429000"/>
            <a:ext cx="244316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otvet.imgsmail.ru/download/105879506_e4e7d0631d8ac4eb3c8f9866c5ae0f14_80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25" y="1928813"/>
            <a:ext cx="212725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pngimg.com/uploads/cucumber/cucumber_PNG1260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97380">
            <a:off x="3303588" y="2206625"/>
            <a:ext cx="279400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9" descr="http://clipart-library.com/image_gallery/n13238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ердце 3">
            <a:hlinkClick r:id="rId4" action="ppaction://hlinksldjump"/>
          </p:cNvPr>
          <p:cNvSpPr/>
          <p:nvPr/>
        </p:nvSpPr>
        <p:spPr>
          <a:xfrm>
            <a:off x="4071938" y="6000750"/>
            <a:ext cx="744537" cy="744538"/>
          </a:xfrm>
          <a:prstGeom prst="hear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4" descr="https://ds04.infourok.ru/uploads/ex/03aa/00019dd1-0574dc21/hello_html_m72464c3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38" y="1143000"/>
            <a:ext cx="2097087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https://arhivurokov.ru/kopilka/uploads/user_file_58062b3b8b090/zhu_mys_t_zhiribie_mniemokiestielierdien_k_u_rylg_an_tak_pak_tar_3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88" y="2857500"/>
            <a:ext cx="2184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http://mzayat.com/images/toy-truck-clip-art-png-clip-art-toys-600_52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3" y="3357563"/>
            <a:ext cx="291465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more-cliparts.net/images/pT78gBEec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50" y="928688"/>
            <a:ext cx="2987675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9" descr="http://clipart-library.com/image_gallery/n13238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ердце 3">
            <a:hlinkClick r:id="rId4" action="ppaction://hlinksldjump"/>
          </p:cNvPr>
          <p:cNvSpPr/>
          <p:nvPr/>
        </p:nvSpPr>
        <p:spPr>
          <a:xfrm>
            <a:off x="4071938" y="6000750"/>
            <a:ext cx="744537" cy="744538"/>
          </a:xfrm>
          <a:prstGeom prst="hear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7894" name="Picture 6" descr="http://hddfhm.com/images/cartoon-cow-clipart-1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88" y="3714750"/>
            <a:ext cx="30940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 descr="http://nachalo4ka.ru/wp-content/uploads/2014/08/beloch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0" y="3286125"/>
            <a:ext cx="2608263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 descr="http://by-anna.ucoz.ru/dogs/4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4500" y="928688"/>
            <a:ext cx="1892300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http://downloaddoor.ru/sites/default/files/styles/large/public/field/image/%D0%9A%D0%BE%D1%82%D1%91%D0%BD%D0%BE%D0%BA_PNG.png?itok=bWWo7ZM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3" y="857250"/>
            <a:ext cx="3122612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9" descr="http://clipart-library.com/image_gallery/n13238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ердце 3">
            <a:hlinkClick r:id="rId4" action="ppaction://hlinksldjump"/>
          </p:cNvPr>
          <p:cNvSpPr/>
          <p:nvPr/>
        </p:nvSpPr>
        <p:spPr>
          <a:xfrm>
            <a:off x="4071938" y="6000750"/>
            <a:ext cx="744537" cy="744538"/>
          </a:xfrm>
          <a:prstGeom prst="hear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866" name="Picture 2" descr="http://idolza.com/a/l/r/red-living-room-sofa-free-clip-art_room-design-free_contemporary-decorating-ideas-home-and-decor-magazine-bathroom-decoration-pictures-shower-room-design-pics-of-bathrooms-remodeli_1080x69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1214438"/>
            <a:ext cx="285273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lipartmania.ru/uploads/gallery/main/432/chair-19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313" y="3143250"/>
            <a:ext cx="29289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g-fotki.yandex.ru/get/51592/200418627.155/0_16c202_5e832641_ori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5" y="1143000"/>
            <a:ext cx="324485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 descr="https://filed8-27.my.mail.ru/pic?url=http%3A%2F%2Fimg1.liveinternet.ru%2Fimages%2Fattach%2Fc%2F8%2F102%2F134%2F102134127_c853c45aceaf077493ff7630bb0.png&amp;mw=&amp;mh=&amp;sig=42fa6d397c6612fcfc28f6dcca28cd3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72050" y="3714750"/>
            <a:ext cx="2424113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9" descr="http://clipart-library.com/image_gallery/n13238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ердце 3">
            <a:hlinkClick r:id="rId4" action="ppaction://hlinksldjump"/>
          </p:cNvPr>
          <p:cNvSpPr/>
          <p:nvPr/>
        </p:nvSpPr>
        <p:spPr>
          <a:xfrm>
            <a:off x="4071938" y="6000750"/>
            <a:ext cx="744537" cy="744538"/>
          </a:xfrm>
          <a:prstGeom prst="hear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4" descr="https://avatanplus.com/files/resources/original/5917fc3c5b0cc15c05b14bd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88" y="3643313"/>
            <a:ext cx="1924050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http://razvitierebenka.info/wp-content/gallery/kartochki-frukty-ovoshhi-yagody/%D0%BB%D1%83%D0%B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1071563"/>
            <a:ext cx="22225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.clipartbig.com/clip-art-carrot-pin-carrot-clipart-transparent-background-15-367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500" y="1143000"/>
            <a:ext cx="20097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clipartmania.ru/uploads/gallery/main/338/grapes-9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50" y="2214563"/>
            <a:ext cx="2195513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9" descr="http://clipart-library.com/image_gallery/n13238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ердце 3">
            <a:hlinkClick r:id="rId4" action="ppaction://hlinksldjump"/>
          </p:cNvPr>
          <p:cNvSpPr/>
          <p:nvPr/>
        </p:nvSpPr>
        <p:spPr>
          <a:xfrm>
            <a:off x="4071938" y="6000750"/>
            <a:ext cx="744537" cy="744538"/>
          </a:xfrm>
          <a:prstGeom prst="hear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5" descr="http://wikiclipart.com/wp-content/uploads/2017/11/Rain-boots-clipart-free-images-2-clipartbarn-768x80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071563"/>
            <a:ext cx="215582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g.clipartxtras.com/3e67c4d66dc8d5cfe238e382c705dee5_free-clipart-of-a-pair-of-mens-shoes-pair-of-shoes-clipart_4000-356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3929063"/>
            <a:ext cx="24288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http://images.easyfreeclipart.com/89/im193genes-de-accesorios-para-bailarinas-ballet-8990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8" y="928688"/>
            <a:ext cx="255111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clipart-library.com/img/186405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43563" y="3357563"/>
            <a:ext cx="26257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1643063"/>
            <a:ext cx="8229600" cy="3214687"/>
          </a:xfrm>
        </p:spPr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</a:rPr>
              <a:t>3. «Закончи предложение»</a:t>
            </a:r>
          </a:p>
        </p:txBody>
      </p:sp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8039100" y="5805488"/>
            <a:ext cx="842963" cy="841375"/>
          </a:xfrm>
          <a:prstGeom prst="hear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7885113" y="5876925"/>
            <a:ext cx="831850" cy="800100"/>
          </a:xfrm>
          <a:prstGeom prst="hear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74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Холодно</a:t>
            </a:r>
          </a:p>
        </p:txBody>
      </p:sp>
      <p:pic>
        <p:nvPicPr>
          <p:cNvPr id="31748" name="Picture 2" descr="https://img-fotki.yandex.ru/get/6731/47407354.e71/0_1618d4_97a3422d_ori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428750"/>
            <a:ext cx="6572250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916238" y="2492375"/>
            <a:ext cx="914400" cy="91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>
            <a:hlinkClick r:id="rId3" action="ppaction://hlinksldjump"/>
          </p:cNvPr>
          <p:cNvSpPr/>
          <p:nvPr/>
        </p:nvSpPr>
        <p:spPr>
          <a:xfrm rot="20527399">
            <a:off x="1020763" y="2922588"/>
            <a:ext cx="1970087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вал 4">
            <a:hlinkClick r:id="rId4" action="ppaction://hlinksldjump"/>
          </p:cNvPr>
          <p:cNvSpPr/>
          <p:nvPr/>
        </p:nvSpPr>
        <p:spPr>
          <a:xfrm rot="3605695">
            <a:off x="1620044" y="1266032"/>
            <a:ext cx="1970087" cy="92075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>
            <a:hlinkClick r:id="rId5" action="ppaction://hlinksldjump"/>
          </p:cNvPr>
          <p:cNvSpPr/>
          <p:nvPr/>
        </p:nvSpPr>
        <p:spPr>
          <a:xfrm rot="16479174">
            <a:off x="2211388" y="3902075"/>
            <a:ext cx="1970087" cy="95091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>
            <a:hlinkClick r:id="rId6" action="ppaction://hlinksldjump"/>
          </p:cNvPr>
          <p:cNvSpPr/>
          <p:nvPr/>
        </p:nvSpPr>
        <p:spPr>
          <a:xfrm rot="8749200">
            <a:off x="3516313" y="1617663"/>
            <a:ext cx="1968500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>
            <a:hlinkClick r:id="rId7" action="ppaction://hlinksldjump"/>
          </p:cNvPr>
          <p:cNvSpPr/>
          <p:nvPr/>
        </p:nvSpPr>
        <p:spPr>
          <a:xfrm rot="1428775">
            <a:off x="3668713" y="3144838"/>
            <a:ext cx="1970087" cy="8985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44" name="Заголовок 17"/>
          <p:cNvSpPr>
            <a:spLocks noGrp="1"/>
          </p:cNvSpPr>
          <p:nvPr>
            <p:ph type="title"/>
          </p:nvPr>
        </p:nvSpPr>
        <p:spPr>
          <a:xfrm>
            <a:off x="5643563" y="1500188"/>
            <a:ext cx="3286125" cy="3786187"/>
          </a:xfrm>
        </p:spPr>
        <p:txBody>
          <a:bodyPr/>
          <a:lstStyle/>
          <a:p>
            <a:r>
              <a:rPr lang="ru-RU" b="1" smtClean="0"/>
              <a:t>Волшебный цветок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7885113" y="5876925"/>
            <a:ext cx="831850" cy="800100"/>
          </a:xfrm>
          <a:prstGeom prst="hear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71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Сладкий</a:t>
            </a:r>
          </a:p>
        </p:txBody>
      </p:sp>
      <p:pic>
        <p:nvPicPr>
          <p:cNvPr id="32772" name="Picture 4" descr="http://gsbuilding.ru/Projects/Stationery/Images_catalog/31-000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38" y="1643063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http://pluspng.com/img-png/sugar-png-69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3357563"/>
            <a:ext cx="40052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7885113" y="5876925"/>
            <a:ext cx="831850" cy="800100"/>
          </a:xfrm>
          <a:prstGeom prst="hear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795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Холодный</a:t>
            </a:r>
          </a:p>
        </p:txBody>
      </p:sp>
      <p:pic>
        <p:nvPicPr>
          <p:cNvPr id="33796" name="Picture 2" descr="http://img0.liveinternet.ru/images/attach/c/0/118/137/118137530_______________________3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13" y="1500188"/>
            <a:ext cx="459105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7885113" y="5876925"/>
            <a:ext cx="831850" cy="800100"/>
          </a:xfrm>
          <a:prstGeom prst="hear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19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Колючий</a:t>
            </a:r>
          </a:p>
        </p:txBody>
      </p:sp>
      <p:pic>
        <p:nvPicPr>
          <p:cNvPr id="34820" name="Picture 4" descr="http://chicagohacksbig.com/images/hedgehog-clipart-1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2786063"/>
            <a:ext cx="52959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7885113" y="5876925"/>
            <a:ext cx="831850" cy="800100"/>
          </a:xfrm>
          <a:prstGeom prst="hear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43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Круглый</a:t>
            </a:r>
          </a:p>
        </p:txBody>
      </p:sp>
      <p:pic>
        <p:nvPicPr>
          <p:cNvPr id="35844" name="Picture 2" descr="https://ds04.infourok.ru/uploads/ex/03aa/00019dd1-0574dc21/hello_html_m72464c3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0" y="2071688"/>
            <a:ext cx="37623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7885113" y="5876925"/>
            <a:ext cx="831850" cy="800100"/>
          </a:xfrm>
          <a:prstGeom prst="hear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6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Тяжелая</a:t>
            </a:r>
          </a:p>
        </p:txBody>
      </p:sp>
      <p:pic>
        <p:nvPicPr>
          <p:cNvPr id="36868" name="Рисунок 4" descr="http://weclipart.com/gimg/69FBEF231AA9A234/Kettlebel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2000250"/>
            <a:ext cx="2960688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7885113" y="5876925"/>
            <a:ext cx="831850" cy="800100"/>
          </a:xfrm>
          <a:prstGeom prst="hear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1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Темно</a:t>
            </a:r>
          </a:p>
        </p:txBody>
      </p:sp>
      <p:pic>
        <p:nvPicPr>
          <p:cNvPr id="37892" name="Picture 2" descr="http://www.playcast.ru/uploads/2016/03/30/180548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17145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7885113" y="5876925"/>
            <a:ext cx="831850" cy="800100"/>
          </a:xfrm>
          <a:prstGeom prst="hear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915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Белое</a:t>
            </a:r>
          </a:p>
        </p:txBody>
      </p:sp>
      <p:pic>
        <p:nvPicPr>
          <p:cNvPr id="38916" name="Picture 2" descr="http://img.clipartlook.com/clip-art-drinking-glass-glass-of-milk-clipart-640_83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4000500"/>
            <a:ext cx="1514475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5" descr="http://pngimg.com/uploads/milk/milk_PNG1269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313" y="1428750"/>
            <a:ext cx="180975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539750" y="1484313"/>
            <a:ext cx="8229600" cy="1428750"/>
          </a:xfrm>
        </p:spPr>
        <p:txBody>
          <a:bodyPr/>
          <a:lstStyle/>
          <a:p>
            <a:r>
              <a:rPr lang="ru-RU" b="1" smtClean="0">
                <a:solidFill>
                  <a:srgbClr val="002060"/>
                </a:solidFill>
              </a:rPr>
              <a:t>Динамическая пауза</a:t>
            </a:r>
          </a:p>
        </p:txBody>
      </p:sp>
      <p:pic>
        <p:nvPicPr>
          <p:cNvPr id="4" name="Fizkultminutka_-_Hlopaj_Topaj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524750" y="2133600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http://detsad147.ru/DOCUMENTS/01-2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25" y="2714625"/>
            <a:ext cx="42465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57200" y="2357438"/>
            <a:ext cx="8229600" cy="1714500"/>
          </a:xfrm>
        </p:spPr>
        <p:txBody>
          <a:bodyPr/>
          <a:lstStyle/>
          <a:p>
            <a:r>
              <a:rPr lang="ru-RU" b="1" smtClean="0">
                <a:solidFill>
                  <a:srgbClr val="002060"/>
                </a:solidFill>
              </a:rPr>
              <a:t>4. Аналогии</a:t>
            </a:r>
          </a:p>
        </p:txBody>
      </p:sp>
      <p:sp>
        <p:nvSpPr>
          <p:cNvPr id="3" name="Сердце 2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987" name="Picture 1" descr="D:\Андрей\Downloads\9ef313a89dbcec90ced252e8209ff9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142875"/>
            <a:ext cx="46990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68313" y="1214438"/>
            <a:ext cx="8074025" cy="4214812"/>
          </a:xfrm>
        </p:spPr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</a:rPr>
              <a:t>1. «Отгадай  загадку»</a:t>
            </a:r>
          </a:p>
        </p:txBody>
      </p:sp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8027988" y="5876925"/>
            <a:ext cx="627062" cy="62706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ердце 1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3011" name="Picture 1" descr="D:\Андрей\Downloads\9f0fb0ef220bc5dd64b7dd95a9e56c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9013" y="233363"/>
            <a:ext cx="4691062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ердце 1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4035" name="Picture 1" descr="D:\Андрей\Downloads\6a91812db8e6f19ff0404f7c9f61eb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3925" y="142875"/>
            <a:ext cx="4735513" cy="654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ердце 1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5059" name="Picture 1" descr="D:\Андрей\Downloads\553eef04595c9867821b2a28de0486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142875"/>
            <a:ext cx="4714875" cy="65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ердце 1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6083" name="Picture 1" descr="D:\Андрей\Downloads\a7da95ca1afd124cf3818e12958b3ca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9013" y="233363"/>
            <a:ext cx="4741862" cy="655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ердце 1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7107" name="Picture 1" descr="D:\Андрей\Downloads\e769f5f567ebeff8606bf119268cc20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42875"/>
            <a:ext cx="4741863" cy="655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ердце 1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8131" name="Picture 1" descr="D:\Андрей\Downloads\e3181f437bd8dd4b39316dbeb33c61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42875"/>
            <a:ext cx="4670425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ердце 1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9155" name="Picture 1" descr="D:\Андрей\Downloads\77283da9f6317ae4e2e9e9d772795aa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3925" y="142875"/>
            <a:ext cx="4691063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457200" y="1785938"/>
            <a:ext cx="8229600" cy="3000375"/>
          </a:xfrm>
        </p:spPr>
        <p:txBody>
          <a:bodyPr/>
          <a:lstStyle/>
          <a:p>
            <a:r>
              <a:rPr lang="ru-RU" b="1" smtClean="0">
                <a:solidFill>
                  <a:srgbClr val="002060"/>
                </a:solidFill>
              </a:rPr>
              <a:t> 5. «Чего не хватает»</a:t>
            </a:r>
            <a:endParaRPr lang="ru-RU" smtClean="0"/>
          </a:p>
        </p:txBody>
      </p:sp>
      <p:sp>
        <p:nvSpPr>
          <p:cNvPr id="3" name="Сердце 2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ердце 2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03" name="Picture 3" descr="D:\Андрей\Downloads\kURjg3nJYi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0" y="266700"/>
            <a:ext cx="6350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ердце 2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2227" name="Picture 1" descr="D:\Андрей\Downloads\PxgYyNtoBf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0" y="266700"/>
            <a:ext cx="6350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ердце 4">
            <a:hlinkClick r:id="rId3" action="ppaction://hlinksldjump"/>
          </p:cNvPr>
          <p:cNvSpPr/>
          <p:nvPr/>
        </p:nvSpPr>
        <p:spPr>
          <a:xfrm>
            <a:off x="8027988" y="5876925"/>
            <a:ext cx="627062" cy="62706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387" name="Picture 2" descr="D:\Андрей\Downloads\8_ros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0" y="1928813"/>
            <a:ext cx="396081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ердце 2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3251" name="Picture 1" descr="D:\Андрей\Downloads\Qq5se9rdDG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0" y="266700"/>
            <a:ext cx="6350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ердце 2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4275" name="Picture 1" descr="D:\Андрей\Downloads\zGk89yrtVk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0" y="266700"/>
            <a:ext cx="6350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ердце 2">
            <a:hlinkClick r:id="rId3" action="ppaction://hlinksldjump"/>
          </p:cNvPr>
          <p:cNvSpPr/>
          <p:nvPr/>
        </p:nvSpPr>
        <p:spPr>
          <a:xfrm>
            <a:off x="8072438" y="5643563"/>
            <a:ext cx="831850" cy="800100"/>
          </a:xfrm>
          <a:prstGeom prst="hear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5299" name="Picture 1" descr="D:\Андрей\Downloads\HUZkQwrXaK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0" y="266700"/>
            <a:ext cx="6350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smtClean="0"/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ердце 4">
            <a:hlinkClick r:id="rId3" action="ppaction://hlinksldjump"/>
          </p:cNvPr>
          <p:cNvSpPr/>
          <p:nvPr/>
        </p:nvSpPr>
        <p:spPr>
          <a:xfrm>
            <a:off x="8027988" y="5876925"/>
            <a:ext cx="627062" cy="62706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1" name="Picture 3" descr="D:\Андрей\Downloads\tomato-1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88" y="1000125"/>
            <a:ext cx="5189537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ердце 4">
            <a:hlinkClick r:id="rId3" action="ppaction://hlinksldjump"/>
          </p:cNvPr>
          <p:cNvSpPr/>
          <p:nvPr/>
        </p:nvSpPr>
        <p:spPr>
          <a:xfrm>
            <a:off x="8027988" y="5876925"/>
            <a:ext cx="627062" cy="62706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35" name="Рисунок 3" descr="http://nachalo4ka.ru/wp-content/uploads/2014/08/muhomo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13" y="1428750"/>
            <a:ext cx="4548187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ердце 4">
            <a:hlinkClick r:id="rId3" action="ppaction://hlinksldjump"/>
          </p:cNvPr>
          <p:cNvSpPr/>
          <p:nvPr/>
        </p:nvSpPr>
        <p:spPr>
          <a:xfrm>
            <a:off x="8027988" y="5876925"/>
            <a:ext cx="627062" cy="62706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59" name="Рисунок 5" descr="https://ds03.infourok.ru/uploads/ex/0725/0002d9cc-255adb95/hello_html_1761477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1571625"/>
            <a:ext cx="642937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ердце 4">
            <a:hlinkClick r:id="rId3" action="ppaction://hlinksldjump"/>
          </p:cNvPr>
          <p:cNvSpPr/>
          <p:nvPr/>
        </p:nvSpPr>
        <p:spPr>
          <a:xfrm>
            <a:off x="8027988" y="5876925"/>
            <a:ext cx="627062" cy="62706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3" name="Рисунок 3" descr="https://img-fotki.yandex.ru/get/6803/47407354.bfd/0_123f33_6eb57b0_ori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1428750"/>
            <a:ext cx="3281362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</a:rPr>
              <a:t>Загадка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539750" y="1341438"/>
            <a:ext cx="8147050" cy="47847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Сердце 3">
            <a:hlinkClick r:id="rId3" action="ppaction://hlinksldjump"/>
          </p:cNvPr>
          <p:cNvSpPr/>
          <p:nvPr/>
        </p:nvSpPr>
        <p:spPr>
          <a:xfrm>
            <a:off x="8027988" y="5876925"/>
            <a:ext cx="627062" cy="627063"/>
          </a:xfrm>
          <a:prstGeom prst="hear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509" name="Picture 1" descr="D:\Андрей\Desktop\chetvertyy_lishniy_1_microsoft_powerpoint\Слайд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ердце 5">
            <a:hlinkClick r:id="rId3" action="ppaction://hlinksldjump"/>
          </p:cNvPr>
          <p:cNvSpPr/>
          <p:nvPr/>
        </p:nvSpPr>
        <p:spPr>
          <a:xfrm>
            <a:off x="8358188" y="6072188"/>
            <a:ext cx="627062" cy="627062"/>
          </a:xfrm>
          <a:prstGeom prst="hear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65</Words>
  <Application>Microsoft Office PowerPoint</Application>
  <PresentationFormat>Экран (4:3)</PresentationFormat>
  <Paragraphs>20</Paragraphs>
  <Slides>43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ЭОР к ООД «Развитие мышления посредством дидактических игр и упражнений»</vt:lpstr>
      <vt:lpstr>Волшебный цветок</vt:lpstr>
      <vt:lpstr>1. «Отгадай  загадку»</vt:lpstr>
      <vt:lpstr>Слайд 4</vt:lpstr>
      <vt:lpstr>Слайд 5</vt:lpstr>
      <vt:lpstr>Слайд 6</vt:lpstr>
      <vt:lpstr>Слайд 7</vt:lpstr>
      <vt:lpstr>Слайд 8</vt:lpstr>
      <vt:lpstr>Загадка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3. «Закончи предложение»</vt:lpstr>
      <vt:lpstr>Холодно</vt:lpstr>
      <vt:lpstr>Сладкий</vt:lpstr>
      <vt:lpstr>Холодный</vt:lpstr>
      <vt:lpstr>Колючий</vt:lpstr>
      <vt:lpstr>Круглый</vt:lpstr>
      <vt:lpstr>Тяжелая</vt:lpstr>
      <vt:lpstr>Темно</vt:lpstr>
      <vt:lpstr>Белое</vt:lpstr>
      <vt:lpstr>Динамическая пауза</vt:lpstr>
      <vt:lpstr>4. Аналогии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5. «Чего не хватает»</vt:lpstr>
      <vt:lpstr>Слайд 38</vt:lpstr>
      <vt:lpstr>Слайд 39</vt:lpstr>
      <vt:lpstr>Слайд 40</vt:lpstr>
      <vt:lpstr>Слайд 41</vt:lpstr>
      <vt:lpstr>Слайд 42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Андрей</cp:lastModifiedBy>
  <cp:revision>32</cp:revision>
  <dcterms:created xsi:type="dcterms:W3CDTF">2017-11-12T17:43:25Z</dcterms:created>
  <dcterms:modified xsi:type="dcterms:W3CDTF">2018-12-02T12:42:03Z</dcterms:modified>
</cp:coreProperties>
</file>